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235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37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14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867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32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80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6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325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47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413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73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9795-C82F-431F-8570-D427461570D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D856D36-B67B-4540-9F02-D243FC43B31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2983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</a:t>
            </a:r>
            <a:r>
              <a:rPr lang="en-US" dirty="0">
                <a:solidFill>
                  <a:srgbClr val="FF0000"/>
                </a:solidFill>
              </a:rPr>
              <a:t>8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/>
              <a:t>Fractures </a:t>
            </a:r>
            <a:r>
              <a:rPr lang="en-US" dirty="0"/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8545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management </a:t>
            </a:r>
            <a:r>
              <a:rPr lang="en-US" dirty="0"/>
              <a:t>of </a:t>
            </a:r>
            <a:r>
              <a:rPr lang="en-US" dirty="0" smtClean="0"/>
              <a:t>fractures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Minimise</a:t>
            </a:r>
            <a:r>
              <a:rPr lang="en-US" dirty="0"/>
              <a:t> any unnecessary movement unless for safety </a:t>
            </a:r>
            <a:r>
              <a:rPr lang="en-US" dirty="0" smtClean="0"/>
              <a:t>reasons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If the injured limb needs to be immobilized use of whatever you have got at hand to do </a:t>
            </a:r>
            <a:r>
              <a:rPr lang="en-US" dirty="0" smtClean="0"/>
              <a:t>so</a:t>
            </a:r>
          </a:p>
          <a:p>
            <a:endParaRPr lang="en-US" dirty="0"/>
          </a:p>
          <a:p>
            <a:r>
              <a:rPr lang="en-US" dirty="0"/>
              <a:t>Check the circulation below the fracture </a:t>
            </a:r>
            <a:r>
              <a:rPr lang="en-US" dirty="0" smtClean="0"/>
              <a:t>site</a:t>
            </a:r>
          </a:p>
          <a:p>
            <a:endParaRPr lang="en-US" dirty="0"/>
          </a:p>
          <a:p>
            <a:r>
              <a:rPr lang="en-US" dirty="0"/>
              <a:t>Carry out </a:t>
            </a:r>
            <a:r>
              <a:rPr lang="en-US"/>
              <a:t>secondary </a:t>
            </a:r>
            <a:r>
              <a:rPr lang="en-US" smtClean="0"/>
              <a:t>assessment</a:t>
            </a:r>
          </a:p>
          <a:p>
            <a:endParaRPr lang="en-US" dirty="0"/>
          </a:p>
          <a:p>
            <a:r>
              <a:rPr lang="en-US" dirty="0"/>
              <a:t>Rest and reassure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9537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</a:t>
            </a:r>
            <a:r>
              <a:rPr lang="en-US" sz="5400" dirty="0">
                <a:solidFill>
                  <a:srgbClr val="FF0000"/>
                </a:solidFill>
              </a:rPr>
              <a:t>8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26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Fractures </a:t>
            </a:r>
            <a:r>
              <a:rPr lang="en-US" dirty="0"/>
              <a:t>in a pre-hospital environment rarely need </a:t>
            </a:r>
            <a:r>
              <a:rPr lang="en-US" dirty="0" smtClean="0"/>
              <a:t>splinting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most important focus in fracture management is to </a:t>
            </a:r>
            <a:r>
              <a:rPr lang="en-US" dirty="0" smtClean="0">
                <a:solidFill>
                  <a:srgbClr val="FF0000"/>
                </a:solidFill>
              </a:rPr>
              <a:t>perform the primary survey </a:t>
            </a:r>
          </a:p>
          <a:p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ffectively </a:t>
            </a:r>
            <a:r>
              <a:rPr lang="en-US" dirty="0"/>
              <a:t>treat any associated external </a:t>
            </a:r>
            <a:r>
              <a:rPr lang="en-US" dirty="0" smtClean="0"/>
              <a:t>bleeding</a:t>
            </a:r>
          </a:p>
          <a:p>
            <a:endParaRPr lang="en-US" dirty="0"/>
          </a:p>
          <a:p>
            <a:r>
              <a:rPr lang="en-US" dirty="0" smtClean="0"/>
              <a:t>Significant </a:t>
            </a:r>
            <a:r>
              <a:rPr lang="en-US" dirty="0"/>
              <a:t>blood loss can occur from fractures and bleeding can be internal </a:t>
            </a:r>
          </a:p>
        </p:txBody>
      </p:sp>
    </p:spTree>
    <p:extLst>
      <p:ext uri="{BB962C8B-B14F-4D97-AF65-F5344CB8AC3E}">
        <p14:creationId xmlns:p14="http://schemas.microsoft.com/office/powerpoint/2010/main" val="16491108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Open fractures</a:t>
            </a:r>
          </a:p>
          <a:p>
            <a:pPr lvl="1"/>
            <a:r>
              <a:rPr lang="en-US" dirty="0" smtClean="0"/>
              <a:t>These </a:t>
            </a:r>
            <a:r>
              <a:rPr lang="en-US" dirty="0"/>
              <a:t>are fractures that have punctured the skin. The bone end may have returned and not be visible, but this is still an open </a:t>
            </a:r>
            <a:r>
              <a:rPr lang="en-US" dirty="0" smtClean="0"/>
              <a:t>fracture</a:t>
            </a:r>
          </a:p>
          <a:p>
            <a:pPr lvl="1"/>
            <a:endParaRPr lang="en-US" dirty="0" smtClean="0"/>
          </a:p>
          <a:p>
            <a:r>
              <a:rPr lang="en-US" b="1" dirty="0"/>
              <a:t>Closed fractures </a:t>
            </a:r>
            <a:endParaRPr lang="en-US" b="1" dirty="0" smtClean="0"/>
          </a:p>
          <a:p>
            <a:pPr lvl="1"/>
            <a:r>
              <a:rPr lang="en-US" dirty="0" smtClean="0"/>
              <a:t>These </a:t>
            </a:r>
            <a:r>
              <a:rPr lang="en-US" dirty="0"/>
              <a:t>are fractures where the surrounding skin remains intact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Complicated </a:t>
            </a:r>
            <a:r>
              <a:rPr lang="en-US" b="1" dirty="0" smtClean="0"/>
              <a:t>fractures</a:t>
            </a:r>
          </a:p>
          <a:p>
            <a:pPr lvl="1"/>
            <a:r>
              <a:rPr lang="en-US" b="1" dirty="0" smtClean="0"/>
              <a:t> </a:t>
            </a:r>
            <a:r>
              <a:rPr lang="en-US" dirty="0"/>
              <a:t>These are fractures that have caused damage to internal structures, such as a punctured lung, or a fracture that involves significant bleeding</a:t>
            </a:r>
            <a:r>
              <a:rPr lang="en-US" dirty="0" smtClean="0"/>
              <a:t>.</a:t>
            </a:r>
            <a:r>
              <a:rPr lang="en-US" b="1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53119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fractures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843" y="1690688"/>
            <a:ext cx="7863840" cy="500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531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</a:t>
            </a:r>
            <a:r>
              <a:rPr lang="en-US" dirty="0"/>
              <a:t>and S</a:t>
            </a:r>
            <a:r>
              <a:rPr lang="en-US" dirty="0" smtClean="0"/>
              <a:t>ymptoms of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Pain </a:t>
            </a:r>
            <a:r>
              <a:rPr lang="en-US" dirty="0"/>
              <a:t>at the </a:t>
            </a:r>
            <a:r>
              <a:rPr lang="en-US" dirty="0" smtClean="0"/>
              <a:t>injured bony </a:t>
            </a:r>
            <a:r>
              <a:rPr lang="en-US" dirty="0"/>
              <a:t>site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Bleeding </a:t>
            </a:r>
            <a:r>
              <a:rPr lang="en-US" dirty="0"/>
              <a:t>(internal or external</a:t>
            </a:r>
            <a:r>
              <a:rPr lang="en-US" dirty="0" smtClean="0"/>
              <a:t>) at a bony site </a:t>
            </a:r>
          </a:p>
          <a:p>
            <a:endParaRPr lang="en-US" dirty="0"/>
          </a:p>
          <a:p>
            <a:r>
              <a:rPr lang="en-US" dirty="0" smtClean="0"/>
              <a:t>Open </a:t>
            </a:r>
            <a:r>
              <a:rPr lang="en-US" dirty="0"/>
              <a:t>wounds with or without exposed bone ends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Deformity at a bony site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66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</a:t>
            </a:r>
            <a:r>
              <a:rPr lang="en-US" dirty="0"/>
              <a:t>and S</a:t>
            </a:r>
            <a:r>
              <a:rPr lang="en-US" dirty="0" smtClean="0"/>
              <a:t>ymptoms of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Shortening or rotation of the </a:t>
            </a:r>
            <a:r>
              <a:rPr lang="en-US" dirty="0" smtClean="0"/>
              <a:t>limb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Inability to move or stand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casualty reports hearing the bone break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Tenderness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1077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</a:t>
            </a:r>
            <a:r>
              <a:rPr lang="en-US" dirty="0"/>
              <a:t>and S</a:t>
            </a:r>
            <a:r>
              <a:rPr lang="en-US" dirty="0" smtClean="0"/>
              <a:t>ymptoms of Fractures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Swelling or </a:t>
            </a:r>
            <a:r>
              <a:rPr lang="en-US" dirty="0" smtClean="0"/>
              <a:t>irregularity</a:t>
            </a:r>
          </a:p>
          <a:p>
            <a:endParaRPr lang="en-US" dirty="0"/>
          </a:p>
          <a:p>
            <a:r>
              <a:rPr lang="en-US" dirty="0"/>
              <a:t>Shock like signs and </a:t>
            </a:r>
            <a:r>
              <a:rPr lang="en-US" dirty="0" smtClean="0"/>
              <a:t>symptoms</a:t>
            </a:r>
          </a:p>
          <a:p>
            <a:endParaRPr lang="en-US" dirty="0"/>
          </a:p>
          <a:p>
            <a:r>
              <a:rPr lang="en-US" dirty="0"/>
              <a:t>Crepitus (the sound of bones grinding)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Discolouration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39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management of fractures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849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management </a:t>
            </a:r>
            <a:r>
              <a:rPr lang="en-US" dirty="0"/>
              <a:t>of </a:t>
            </a:r>
            <a:r>
              <a:rPr lang="en-US" dirty="0" smtClean="0"/>
              <a:t>fractures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Carry </a:t>
            </a:r>
            <a:r>
              <a:rPr lang="en-US" dirty="0"/>
              <a:t>out primary </a:t>
            </a:r>
            <a:r>
              <a:rPr lang="en-US" dirty="0" smtClean="0"/>
              <a:t>assessment</a:t>
            </a:r>
          </a:p>
          <a:p>
            <a:endParaRPr lang="en-US" dirty="0"/>
          </a:p>
          <a:p>
            <a:r>
              <a:rPr lang="en-US" dirty="0" smtClean="0"/>
              <a:t>Call for an ambulance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Control </a:t>
            </a:r>
            <a:r>
              <a:rPr lang="en-US" dirty="0"/>
              <a:t>any external bleeding using direct pressure and elevation if </a:t>
            </a:r>
            <a:r>
              <a:rPr lang="en-US" dirty="0" smtClean="0"/>
              <a:t>possible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a closed fracture, ice packs may be used to assist with pain relief and </a:t>
            </a:r>
            <a:r>
              <a:rPr lang="en-US" dirty="0" smtClean="0"/>
              <a:t>swelling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7867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391</TotalTime>
  <Words>295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SECTION 8  Fractures  </vt:lpstr>
      <vt:lpstr>Overview</vt:lpstr>
      <vt:lpstr>Types of fractures</vt:lpstr>
      <vt:lpstr>Types of fractures</vt:lpstr>
      <vt:lpstr>Signs and Symptoms of Fractures</vt:lpstr>
      <vt:lpstr>Signs and Symptoms of Fractures</vt:lpstr>
      <vt:lpstr>Signs and Symptoms of Fractures</vt:lpstr>
      <vt:lpstr>The management of fractures</vt:lpstr>
      <vt:lpstr>The management of fractures </vt:lpstr>
      <vt:lpstr>The management of fractures </vt:lpstr>
      <vt:lpstr>END OF SECTION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Fractures</dc:title>
  <dc:creator>D.r Nic</dc:creator>
  <cp:lastModifiedBy>WILLIAM</cp:lastModifiedBy>
  <cp:revision>9</cp:revision>
  <dcterms:created xsi:type="dcterms:W3CDTF">2016-03-08T11:24:25Z</dcterms:created>
  <dcterms:modified xsi:type="dcterms:W3CDTF">2018-05-12T09:09:42Z</dcterms:modified>
</cp:coreProperties>
</file>